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25203150" cy="32404050"/>
  <p:notesSz cx="6858000" cy="9144000"/>
  <p:defaultTextStyle>
    <a:defPPr>
      <a:defRPr lang="en-US"/>
    </a:defPPr>
    <a:lvl1pPr marL="0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5715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91428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7143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82857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8571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74285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20000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65713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7937" userDrawn="1">
          <p15:clr>
            <a:srgbClr val="A4A3A4"/>
          </p15:clr>
        </p15:guide>
        <p15:guide id="3" orient="horz" pos="10207">
          <p15:clr>
            <a:srgbClr val="A4A3A4"/>
          </p15:clr>
        </p15:guide>
        <p15:guide id="4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19"/>
    <a:srgbClr val="CC66FF"/>
    <a:srgbClr val="CCFFCC"/>
    <a:srgbClr val="00CC00"/>
    <a:srgbClr val="FFFF00"/>
    <a:srgbClr val="FF99CC"/>
    <a:srgbClr val="FF3399"/>
    <a:srgbClr val="556D8B"/>
    <a:srgbClr val="4371C4"/>
    <a:srgbClr val="B1B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5" autoAdjust="0"/>
    <p:restoredTop sz="86357" autoAdjust="0"/>
  </p:normalViewPr>
  <p:slideViewPr>
    <p:cSldViewPr>
      <p:cViewPr>
        <p:scale>
          <a:sx n="25" d="100"/>
          <a:sy n="25" d="100"/>
        </p:scale>
        <p:origin x="1692" y="30"/>
      </p:cViewPr>
      <p:guideLst>
        <p:guide orient="horz" pos="10205"/>
        <p:guide pos="7937"/>
        <p:guide orient="horz" pos="10207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ADBAC-93F8-44C8-8F43-2F5BE676AE9A}" type="datetimeFigureOut">
              <a:rPr lang="en-US" smtClean="0"/>
              <a:pPr/>
              <a:t>12-Aug-25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9376-5BF6-47CE-A6CC-EADCF8EAB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645715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3291428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4937143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6582857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8228571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9874285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11520000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13165713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164712" indent="-63351"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253403" indent="-50681"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354764" indent="-50681"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456126" indent="-50681"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557487" indent="-50681" defTabSz="91612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658848" indent="-50681" defTabSz="91612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760209" indent="-50681" defTabSz="91612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861571" indent="-50681" defTabSz="91612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F7E095A-E680-472E-A344-89E3F9AC86EA}" type="slidenum">
              <a:rPr lang="ar-SA" altLang="en-US" sz="1200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95500" y="685800"/>
            <a:ext cx="2667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dirty="0"/>
          </a:p>
        </p:txBody>
      </p:sp>
    </p:spTree>
    <p:extLst>
      <p:ext uri="{BB962C8B-B14F-4D97-AF65-F5344CB8AC3E}">
        <p14:creationId xmlns:p14="http://schemas.microsoft.com/office/powerpoint/2010/main" val="259493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5" y="12511564"/>
            <a:ext cx="9844979" cy="1989248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8" name="Freeform 7"/>
          <p:cNvSpPr/>
          <p:nvPr/>
        </p:nvSpPr>
        <p:spPr>
          <a:xfrm>
            <a:off x="-6557" y="-4367"/>
            <a:ext cx="25209710" cy="324084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2252171" y="8176156"/>
            <a:ext cx="15569016" cy="5690344"/>
          </a:xfrm>
        </p:spPr>
        <p:txBody>
          <a:bodyPr bIns="28807" anchor="b"/>
          <a:lstStyle>
            <a:lvl1pPr>
              <a:defRPr sz="10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3341339" y="11675122"/>
            <a:ext cx="17946304" cy="1555749"/>
          </a:xfrm>
        </p:spPr>
        <p:txBody>
          <a:bodyPr tIns="28807">
            <a:normAutofit/>
          </a:bodyPr>
          <a:lstStyle>
            <a:lvl1pPr marL="0" indent="0" algn="l">
              <a:buNone/>
              <a:defRPr kumimoji="0" lang="en-US" sz="4400" b="0" i="0" u="none" strike="noStrike" kern="1200" cap="all" spc="12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440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1297669"/>
            <a:ext cx="5670709" cy="221052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8" y="1297669"/>
            <a:ext cx="16592074" cy="221052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6557" y="-4367"/>
            <a:ext cx="25209710" cy="324084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7" name="Right Triangle 6"/>
          <p:cNvSpPr/>
          <p:nvPr/>
        </p:nvSpPr>
        <p:spPr>
          <a:xfrm>
            <a:off x="5" y="12511564"/>
            <a:ext cx="9844979" cy="1989248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258468" y="8158835"/>
            <a:ext cx="15575547" cy="5705480"/>
          </a:xfrm>
        </p:spPr>
        <p:txBody>
          <a:bodyPr bIns="28807" anchor="b"/>
          <a:lstStyle>
            <a:lvl1pPr algn="l">
              <a:defRPr kumimoji="0" lang="en-US" sz="10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3352018" y="11662737"/>
            <a:ext cx="17944643" cy="1555395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4400" b="0" i="0" u="none" strike="noStrike" kern="1200" cap="all" spc="12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44032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64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97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129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16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944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2268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259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284" y="5184649"/>
            <a:ext cx="8821102" cy="17541393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421" y="5184649"/>
            <a:ext cx="8821102" cy="17541393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284" y="5184648"/>
            <a:ext cx="8821102" cy="2592324"/>
          </a:xfrm>
        </p:spPr>
        <p:txBody>
          <a:bodyPr anchor="b">
            <a:normAutofit/>
          </a:bodyPr>
          <a:lstStyle>
            <a:lvl1pPr marL="0" indent="0">
              <a:buNone/>
              <a:defRPr lang="en-US" sz="4400" b="0" kern="1200" cap="all" spc="126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440324" indent="0">
              <a:buNone/>
              <a:defRPr sz="6300" b="1"/>
            </a:lvl2pPr>
            <a:lvl3pPr marL="2880648" indent="0">
              <a:buNone/>
              <a:defRPr sz="5700" b="1"/>
            </a:lvl3pPr>
            <a:lvl4pPr marL="4320972" indent="0">
              <a:buNone/>
              <a:defRPr sz="5000" b="1"/>
            </a:lvl4pPr>
            <a:lvl5pPr marL="5761296" indent="0">
              <a:buNone/>
              <a:defRPr sz="5000" b="1"/>
            </a:lvl5pPr>
            <a:lvl6pPr marL="7201620" indent="0">
              <a:buNone/>
              <a:defRPr sz="5000" b="1"/>
            </a:lvl6pPr>
            <a:lvl7pPr marL="8641944" indent="0">
              <a:buNone/>
              <a:defRPr sz="5000" b="1"/>
            </a:lvl7pPr>
            <a:lvl8pPr marL="10082268" indent="0">
              <a:buNone/>
              <a:defRPr sz="5000" b="1"/>
            </a:lvl8pPr>
            <a:lvl9pPr marL="11522592" indent="0">
              <a:buNone/>
              <a:defRPr sz="5000" b="1"/>
            </a:lvl9pPr>
          </a:lstStyle>
          <a:p>
            <a:pPr marL="0" lvl="0" indent="0" algn="l" defTabSz="28806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7785" y="8041234"/>
            <a:ext cx="8821102" cy="14689836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54421" y="5184648"/>
            <a:ext cx="8821102" cy="2592324"/>
          </a:xfrm>
        </p:spPr>
        <p:txBody>
          <a:bodyPr anchor="b">
            <a:normAutofit/>
          </a:bodyPr>
          <a:lstStyle>
            <a:lvl1pPr marL="0" indent="0">
              <a:buNone/>
              <a:defRPr lang="en-US" sz="4400" b="0" kern="1200" cap="all" spc="126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440324" indent="0">
              <a:buNone/>
              <a:defRPr sz="6300" b="1"/>
            </a:lvl2pPr>
            <a:lvl3pPr marL="2880648" indent="0">
              <a:buNone/>
              <a:defRPr sz="5700" b="1"/>
            </a:lvl3pPr>
            <a:lvl4pPr marL="4320972" indent="0">
              <a:buNone/>
              <a:defRPr sz="5000" b="1"/>
            </a:lvl4pPr>
            <a:lvl5pPr marL="5761296" indent="0">
              <a:buNone/>
              <a:defRPr sz="5000" b="1"/>
            </a:lvl5pPr>
            <a:lvl6pPr marL="7201620" indent="0">
              <a:buNone/>
              <a:defRPr sz="5000" b="1"/>
            </a:lvl6pPr>
            <a:lvl7pPr marL="8641944" indent="0">
              <a:buNone/>
              <a:defRPr sz="5000" b="1"/>
            </a:lvl7pPr>
            <a:lvl8pPr marL="10082268" indent="0">
              <a:buNone/>
              <a:defRPr sz="5000" b="1"/>
            </a:lvl8pPr>
            <a:lvl9pPr marL="11522592" indent="0">
              <a:buNone/>
              <a:defRPr sz="5000" b="1"/>
            </a:lvl9pPr>
          </a:lstStyle>
          <a:p>
            <a:pPr marL="0" lvl="0" indent="0" algn="l" defTabSz="28806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54421" y="8041234"/>
            <a:ext cx="8821102" cy="14689836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5" y="12511564"/>
            <a:ext cx="9844979" cy="1989248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18" name="Right Triangle 17"/>
          <p:cNvSpPr/>
          <p:nvPr/>
        </p:nvSpPr>
        <p:spPr>
          <a:xfrm rot="5400000">
            <a:off x="-5556314" y="5556326"/>
            <a:ext cx="32404050" cy="2129142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marL="0" algn="ctr" defTabSz="2880648" rtl="0" eaLnBrk="1" latinLnBrk="0" hangingPunct="1"/>
            <a:endParaRPr lang="en-US" sz="57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163465" y="7447094"/>
            <a:ext cx="14365796" cy="5147541"/>
          </a:xfrm>
        </p:spPr>
        <p:txBody>
          <a:bodyPr bIns="0" anchor="b"/>
          <a:lstStyle>
            <a:lvl1pPr algn="l">
              <a:defRPr kumimoji="0" lang="en-US" sz="8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0957" y="12374362"/>
            <a:ext cx="10495190" cy="15709146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3577488" y="10647249"/>
            <a:ext cx="15971808" cy="2945158"/>
          </a:xfrm>
        </p:spPr>
        <p:txBody>
          <a:bodyPr>
            <a:normAutofit/>
          </a:bodyPr>
          <a:lstStyle>
            <a:lvl1pPr marL="0" indent="0">
              <a:buNone/>
              <a:defRPr lang="en-US" sz="4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440324" indent="0">
              <a:buNone/>
              <a:defRPr sz="3800"/>
            </a:lvl2pPr>
            <a:lvl3pPr marL="2880648" indent="0">
              <a:buNone/>
              <a:defRPr sz="3200"/>
            </a:lvl3pPr>
            <a:lvl4pPr marL="4320972" indent="0">
              <a:buNone/>
              <a:defRPr sz="2800"/>
            </a:lvl4pPr>
            <a:lvl5pPr marL="5761296" indent="0">
              <a:buNone/>
              <a:defRPr sz="2800"/>
            </a:lvl5pPr>
            <a:lvl6pPr marL="7201620" indent="0">
              <a:buNone/>
              <a:defRPr sz="2800"/>
            </a:lvl6pPr>
            <a:lvl7pPr marL="8641944" indent="0">
              <a:buNone/>
              <a:defRPr sz="2800"/>
            </a:lvl7pPr>
            <a:lvl8pPr marL="10082268" indent="0">
              <a:buNone/>
              <a:defRPr sz="2800"/>
            </a:lvl8pPr>
            <a:lvl9pPr marL="11522592" indent="0">
              <a:buNone/>
              <a:defRPr sz="2800"/>
            </a:lvl9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ts val="94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91953" y="0"/>
            <a:ext cx="19611200" cy="3240405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57613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5" y="12511564"/>
            <a:ext cx="9844979" cy="1989248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10" name="Freeform 9"/>
          <p:cNvSpPr/>
          <p:nvPr/>
        </p:nvSpPr>
        <p:spPr>
          <a:xfrm>
            <a:off x="5" y="23852981"/>
            <a:ext cx="9844979" cy="855106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849989" y="8115192"/>
            <a:ext cx="15121890" cy="4098673"/>
          </a:xfrm>
        </p:spPr>
        <p:txBody>
          <a:bodyPr anchor="b"/>
          <a:lstStyle>
            <a:lvl1pPr algn="l">
              <a:defRPr sz="8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3151718" y="10303001"/>
            <a:ext cx="16803603" cy="3499637"/>
          </a:xfrm>
        </p:spPr>
        <p:txBody>
          <a:bodyPr/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 marL="1440324" indent="0">
              <a:buNone/>
              <a:defRPr sz="3800"/>
            </a:lvl2pPr>
            <a:lvl3pPr marL="2880648" indent="0">
              <a:buNone/>
              <a:defRPr sz="3200"/>
            </a:lvl3pPr>
            <a:lvl4pPr marL="4320972" indent="0">
              <a:buNone/>
              <a:defRPr sz="2800"/>
            </a:lvl4pPr>
            <a:lvl5pPr marL="5761296" indent="0">
              <a:buNone/>
              <a:defRPr sz="2800"/>
            </a:lvl5pPr>
            <a:lvl6pPr marL="7201620" indent="0">
              <a:buNone/>
              <a:defRPr sz="2800"/>
            </a:lvl6pPr>
            <a:lvl7pPr marL="8641944" indent="0">
              <a:buNone/>
              <a:defRPr sz="2800"/>
            </a:lvl7pPr>
            <a:lvl8pPr marL="10082268" indent="0">
              <a:buNone/>
              <a:defRPr sz="2800"/>
            </a:lvl8pPr>
            <a:lvl9pPr marL="11522592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August 12,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6561" y="23864240"/>
            <a:ext cx="9851547" cy="85398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8" name="Freeform 7"/>
          <p:cNvSpPr/>
          <p:nvPr/>
        </p:nvSpPr>
        <p:spPr>
          <a:xfrm>
            <a:off x="-6557" y="23867361"/>
            <a:ext cx="25209710" cy="85367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8285" y="1728216"/>
            <a:ext cx="20729591" cy="2592324"/>
          </a:xfrm>
          <a:prstGeom prst="rect">
            <a:avLst/>
          </a:prstGeom>
        </p:spPr>
        <p:txBody>
          <a:bodyPr vert="horz" lIns="288065" tIns="144032" rIns="288065" bIns="144032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285" y="5200472"/>
            <a:ext cx="20729591" cy="16914787"/>
          </a:xfrm>
          <a:prstGeom prst="rect">
            <a:avLst/>
          </a:prstGeom>
        </p:spPr>
        <p:txBody>
          <a:bodyPr vert="horz" lIns="288065" tIns="144032" rIns="288065" bIns="1440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554469" y="27737866"/>
            <a:ext cx="5998351" cy="950520"/>
          </a:xfrm>
          <a:prstGeom prst="rect">
            <a:avLst/>
          </a:prstGeom>
        </p:spPr>
        <p:txBody>
          <a:bodyPr vert="horz" lIns="288065" tIns="144032" rIns="288065" bIns="144032" rtlCol="0" anchor="ctr"/>
          <a:lstStyle>
            <a:lvl1pPr algn="l">
              <a:defRPr sz="38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12,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5151" y="29697202"/>
            <a:ext cx="13021627" cy="1296162"/>
          </a:xfrm>
          <a:prstGeom prst="rect">
            <a:avLst/>
          </a:prstGeom>
        </p:spPr>
        <p:txBody>
          <a:bodyPr vert="horz" lIns="288065" tIns="144032" rIns="288065" bIns="144032" rtlCol="0" anchor="ctr"/>
          <a:lstStyle>
            <a:lvl1pPr algn="r">
              <a:defRPr sz="3200" cap="all" spc="63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55364" y="29157135"/>
            <a:ext cx="1386174" cy="237629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28807" tIns="28807" rIns="28807" bIns="28807" rtlCol="0" anchor="ctr">
            <a:normAutofit/>
          </a:bodyPr>
          <a:lstStyle>
            <a:lvl1pPr algn="ctr">
              <a:defRPr sz="52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648" rtl="0" eaLnBrk="1" latinLnBrk="0" hangingPunct="1">
        <a:spcBef>
          <a:spcPct val="0"/>
        </a:spcBef>
        <a:buNone/>
        <a:defRPr sz="8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243" indent="-1080243" algn="l" defTabSz="2880648" rtl="0" eaLnBrk="1" latinLnBrk="0" hangingPunct="1">
        <a:spcBef>
          <a:spcPts val="2520"/>
        </a:spcBef>
        <a:buFont typeface="Arial" pitchFamily="34" charset="0"/>
        <a:buNone/>
        <a:defRPr sz="5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7323" indent="-547323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485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7647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707809" indent="-547323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456778" indent="-547323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4263359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4983521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5646071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324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648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972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1296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1620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944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2268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2592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3084">
            <a:extLst>
              <a:ext uri="{FF2B5EF4-FFF2-40B4-BE49-F238E27FC236}">
                <a16:creationId xmlns:a16="http://schemas.microsoft.com/office/drawing/2014/main" id="{3958200A-D3D7-4F0B-9585-60A0D020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3506" y="13398936"/>
            <a:ext cx="2933700" cy="218122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67C0817-7B3E-4DBF-A9F0-35F576797D77}"/>
              </a:ext>
            </a:extLst>
          </p:cNvPr>
          <p:cNvSpPr/>
          <p:nvPr/>
        </p:nvSpPr>
        <p:spPr>
          <a:xfrm>
            <a:off x="864829" y="19390302"/>
            <a:ext cx="13590547" cy="6796310"/>
          </a:xfrm>
          <a:prstGeom prst="round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Internal Storage 1">
            <a:extLst>
              <a:ext uri="{FF2B5EF4-FFF2-40B4-BE49-F238E27FC236}">
                <a16:creationId xmlns:a16="http://schemas.microsoft.com/office/drawing/2014/main" id="{0BF07766-50E1-4D55-8DFD-251256F96C4E}"/>
              </a:ext>
            </a:extLst>
          </p:cNvPr>
          <p:cNvSpPr/>
          <p:nvPr/>
        </p:nvSpPr>
        <p:spPr>
          <a:xfrm>
            <a:off x="19078575" y="9267825"/>
            <a:ext cx="3810000" cy="26670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" y="0"/>
            <a:ext cx="25203150" cy="3240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6" y="-32726"/>
            <a:ext cx="25079294" cy="445994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074" name="AutoShape 13"/>
          <p:cNvSpPr>
            <a:spLocks noChangeArrowheads="1"/>
          </p:cNvSpPr>
          <p:nvPr/>
        </p:nvSpPr>
        <p:spPr bwMode="auto">
          <a:xfrm>
            <a:off x="498075" y="4848225"/>
            <a:ext cx="24207000" cy="3664410"/>
          </a:xfrm>
          <a:prstGeom prst="roundRect">
            <a:avLst>
              <a:gd name="adj" fmla="val 10870"/>
            </a:avLst>
          </a:prstGeom>
          <a:ln w="57150"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59966" tIns="29982" rIns="59966" bIns="29982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 </a:t>
            </a:r>
            <a:r>
              <a:rPr lang="fa-IR" altLang="en-US" sz="3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عنوان اصلی مقاله با حداکثر 15 واژه گويا (قلم بی تيتر، اندازه 36 )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altLang="en-US" sz="2400" b="1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Aft>
                <a:spcPts val="1000"/>
              </a:spcAft>
            </a:pPr>
            <a:r>
              <a:rPr lang="fa-IR" sz="3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نويسنده اول</a:t>
            </a:r>
            <a:r>
              <a:rPr lang="fa-IR" sz="3200" baseline="30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</a:t>
            </a:r>
            <a:r>
              <a:rPr lang="fa-IR" sz="3200" baseline="30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1</a:t>
            </a:r>
            <a:r>
              <a:rPr lang="fa-IR" sz="3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</a:t>
            </a:r>
            <a:r>
              <a:rPr lang="fa-IR" sz="3200" u="sng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نويسنده دوم</a:t>
            </a:r>
            <a:r>
              <a:rPr lang="fa-IR" sz="3200" baseline="30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2</a:t>
            </a:r>
            <a:r>
              <a:rPr lang="fa-IR" sz="3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،... (قلم بی زر، اندازه 32، ارائه دهنده مقاله بصورت زيرخط دار مشخص شود)</a:t>
            </a:r>
            <a:endParaRPr lang="en-US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buFont typeface="+mj-lt"/>
              <a:buAutoNum type="arabicPeriod"/>
            </a:pPr>
            <a:r>
              <a:rPr lang="fa-IR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نشانی دقيق محل کار نويسنده اول (قلم بی زر، اندازه 28)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buFont typeface="+mj-lt"/>
              <a:buAutoNum type="arabicPeriod"/>
            </a:pPr>
            <a:r>
              <a:rPr lang="fa-IR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نشانی دقيق محل کار نويسنده دوم (قلم بی زر، اندازه 28)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19815566" y="3580888"/>
            <a:ext cx="64" cy="16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04965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altLang="en-US" sz="1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8" name="Text Box 30"/>
          <p:cNvSpPr txBox="1">
            <a:spLocks noChangeArrowheads="1"/>
          </p:cNvSpPr>
          <p:nvPr/>
        </p:nvSpPr>
        <p:spPr bwMode="auto">
          <a:xfrm>
            <a:off x="2600427" y="13455606"/>
            <a:ext cx="9673177" cy="43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65" tIns="37634" rIns="75265" bIns="37634">
            <a:spAutoFit/>
          </a:bodyPr>
          <a:lstStyle>
            <a:lvl1pPr marL="171450" indent="-85725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cs typeface="B Nazanin" pitchFamily="2" charset="-78"/>
              </a:rPr>
              <a:t> </a:t>
            </a:r>
            <a:endParaRPr lang="ar-SA" alt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075" y="8854796"/>
            <a:ext cx="24261907" cy="23196831"/>
          </a:xfrm>
          <a:prstGeom prst="roundRect">
            <a:avLst>
              <a:gd name="adj" fmla="val 3856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9" tIns="45725" rIns="91449" bIns="45725" rtlCol="1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 defTabSz="2698535">
              <a:defRPr/>
            </a:pPr>
            <a:endParaRPr lang="en-US" sz="28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fa-IR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defTabSz="2698535">
              <a:defRPr/>
            </a:pPr>
            <a:endParaRPr lang="en-US" sz="14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20310E-98FC-72BC-6AE7-765005D7AFF0}"/>
              </a:ext>
            </a:extLst>
          </p:cNvPr>
          <p:cNvCxnSpPr/>
          <p:nvPr/>
        </p:nvCxnSpPr>
        <p:spPr>
          <a:xfrm>
            <a:off x="-13019" y="4467225"/>
            <a:ext cx="2522918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2CC19FA-D192-4C08-BD80-D0BF2E9FFB79}"/>
              </a:ext>
            </a:extLst>
          </p:cNvPr>
          <p:cNvSpPr/>
          <p:nvPr/>
        </p:nvSpPr>
        <p:spPr>
          <a:xfrm>
            <a:off x="953847" y="9473966"/>
            <a:ext cx="11439566" cy="852283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556D8B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spcBef>
                <a:spcPts val="0"/>
              </a:spcBef>
              <a:spcAft>
                <a:spcPts val="0"/>
              </a:spcAft>
            </a:pPr>
            <a:r>
              <a:rPr lang="fa-IR" sz="32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مثلا نتایج مشخصه یابی</a:t>
            </a:r>
            <a:endParaRPr lang="en-US" sz="320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47DA9ECF-7668-4B72-8E0C-051453FA2FFC}"/>
              </a:ext>
            </a:extLst>
          </p:cNvPr>
          <p:cNvSpPr/>
          <p:nvPr/>
        </p:nvSpPr>
        <p:spPr>
          <a:xfrm>
            <a:off x="12703620" y="9503527"/>
            <a:ext cx="11544255" cy="3796095"/>
          </a:xfrm>
          <a:prstGeom prst="round2DiagRect">
            <a:avLst>
              <a:gd name="adj1" fmla="val 0"/>
              <a:gd name="adj2" fmla="val 2017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556D8B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  </a:t>
            </a:r>
            <a:r>
              <a:rPr lang="fa-I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مقدمه کوتاه نوشته شود و رفرنس داشته باشد. پوستر در سایز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B2</a:t>
            </a:r>
            <a:r>
              <a:rPr lang="fa-I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ابعاد 50 در 70 سانتی متر پرینت گردد.  (۱). 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11E3BF-B7C9-46FF-9208-08F2A3F65C8F}"/>
              </a:ext>
            </a:extLst>
          </p:cNvPr>
          <p:cNvSpPr/>
          <p:nvPr/>
        </p:nvSpPr>
        <p:spPr>
          <a:xfrm>
            <a:off x="12749424" y="14241267"/>
            <a:ext cx="11544254" cy="3293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556D8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  </a:t>
            </a:r>
            <a:r>
              <a:rPr lang="fa-I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مواد و روشها سعی شود بصورت گرافیکی باشد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5F7CF0A-2F82-42C0-B676-F6655355813F}"/>
              </a:ext>
            </a:extLst>
          </p:cNvPr>
          <p:cNvSpPr/>
          <p:nvPr/>
        </p:nvSpPr>
        <p:spPr>
          <a:xfrm>
            <a:off x="914697" y="26994899"/>
            <a:ext cx="23297519" cy="152083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556D8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15" name="Graphic 14" descr="Paperclip">
            <a:extLst>
              <a:ext uri="{FF2B5EF4-FFF2-40B4-BE49-F238E27FC236}">
                <a16:creationId xmlns:a16="http://schemas.microsoft.com/office/drawing/2014/main" id="{4520DBA7-409D-4F29-8F66-5DD81B436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93491" y="9134050"/>
            <a:ext cx="914400" cy="914400"/>
          </a:xfrm>
          <a:prstGeom prst="rect">
            <a:avLst/>
          </a:prstGeom>
        </p:spPr>
      </p:pic>
      <p:pic>
        <p:nvPicPr>
          <p:cNvPr id="20" name="Graphic 19" descr="Scientist">
            <a:extLst>
              <a:ext uri="{FF2B5EF4-FFF2-40B4-BE49-F238E27FC236}">
                <a16:creationId xmlns:a16="http://schemas.microsoft.com/office/drawing/2014/main" id="{858A900C-2D54-4ABE-AF5A-87709CC0C2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25210" y="9049957"/>
            <a:ext cx="914400" cy="914400"/>
          </a:xfrm>
          <a:prstGeom prst="rect">
            <a:avLst/>
          </a:prstGeom>
        </p:spPr>
      </p:pic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A266CE32-3A83-4795-805E-DC4C5BB83E4E}"/>
              </a:ext>
            </a:extLst>
          </p:cNvPr>
          <p:cNvSpPr/>
          <p:nvPr/>
        </p:nvSpPr>
        <p:spPr>
          <a:xfrm>
            <a:off x="20272459" y="9109033"/>
            <a:ext cx="3048000" cy="77487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مقدمه</a:t>
            </a:r>
          </a:p>
        </p:txBody>
      </p:sp>
      <p:sp>
        <p:nvSpPr>
          <p:cNvPr id="36" name="Flowchart: Terminator 35">
            <a:extLst>
              <a:ext uri="{FF2B5EF4-FFF2-40B4-BE49-F238E27FC236}">
                <a16:creationId xmlns:a16="http://schemas.microsoft.com/office/drawing/2014/main" id="{31836160-5714-46F4-90DD-DC7EC4CD6C1D}"/>
              </a:ext>
            </a:extLst>
          </p:cNvPr>
          <p:cNvSpPr/>
          <p:nvPr/>
        </p:nvSpPr>
        <p:spPr>
          <a:xfrm>
            <a:off x="6429375" y="9235729"/>
            <a:ext cx="5082815" cy="641696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زیر عنوان نتایج و بحث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8" name="Flowchart: Terminator 37">
            <a:extLst>
              <a:ext uri="{FF2B5EF4-FFF2-40B4-BE49-F238E27FC236}">
                <a16:creationId xmlns:a16="http://schemas.microsoft.com/office/drawing/2014/main" id="{984063F6-8B5B-409A-A254-DE132353903A}"/>
              </a:ext>
            </a:extLst>
          </p:cNvPr>
          <p:cNvSpPr/>
          <p:nvPr/>
        </p:nvSpPr>
        <p:spPr>
          <a:xfrm>
            <a:off x="20566950" y="13785681"/>
            <a:ext cx="3048000" cy="77487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بخش تجربی</a:t>
            </a:r>
          </a:p>
        </p:txBody>
      </p:sp>
      <p:sp>
        <p:nvSpPr>
          <p:cNvPr id="39" name="Flowchart: Terminator 38">
            <a:extLst>
              <a:ext uri="{FF2B5EF4-FFF2-40B4-BE49-F238E27FC236}">
                <a16:creationId xmlns:a16="http://schemas.microsoft.com/office/drawing/2014/main" id="{C88FAB13-2561-4297-8C54-765CAB815AF2}"/>
              </a:ext>
            </a:extLst>
          </p:cNvPr>
          <p:cNvSpPr/>
          <p:nvPr/>
        </p:nvSpPr>
        <p:spPr>
          <a:xfrm>
            <a:off x="20661318" y="26514808"/>
            <a:ext cx="3048000" cy="77487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نتیجه گیری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47" name="Graphic 46" descr="Leaf">
            <a:extLst>
              <a:ext uri="{FF2B5EF4-FFF2-40B4-BE49-F238E27FC236}">
                <a16:creationId xmlns:a16="http://schemas.microsoft.com/office/drawing/2014/main" id="{90D34EF5-4A4E-4179-8775-B141A2914D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106710" y="12320674"/>
            <a:ext cx="914400" cy="914400"/>
          </a:xfrm>
          <a:prstGeom prst="rect">
            <a:avLst/>
          </a:prstGeom>
        </p:spPr>
      </p:pic>
      <p:pic>
        <p:nvPicPr>
          <p:cNvPr id="51" name="Graphic 50" descr="Presentation with pie chart">
            <a:extLst>
              <a:ext uri="{FF2B5EF4-FFF2-40B4-BE49-F238E27FC236}">
                <a16:creationId xmlns:a16="http://schemas.microsoft.com/office/drawing/2014/main" id="{AF8BC70C-B6B6-4F70-8133-A2E3C3392D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755724" y="26790240"/>
            <a:ext cx="914400" cy="9144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BBE5C6-14EC-416A-83BD-D3BD7050528C}"/>
              </a:ext>
            </a:extLst>
          </p:cNvPr>
          <p:cNvSpPr/>
          <p:nvPr/>
        </p:nvSpPr>
        <p:spPr>
          <a:xfrm>
            <a:off x="914697" y="29475946"/>
            <a:ext cx="23383046" cy="2325190"/>
          </a:xfrm>
          <a:prstGeom prst="rect">
            <a:avLst/>
          </a:prstGeom>
          <a:solidFill>
            <a:schemeClr val="bg1"/>
          </a:solidFill>
          <a:ln w="28575">
            <a:solidFill>
              <a:srgbClr val="556D8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[1]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a-IR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Flowchart: Terminator 55">
            <a:extLst>
              <a:ext uri="{FF2B5EF4-FFF2-40B4-BE49-F238E27FC236}">
                <a16:creationId xmlns:a16="http://schemas.microsoft.com/office/drawing/2014/main" id="{4CA9B4B5-FE9C-4985-81F9-A96952DAFE28}"/>
              </a:ext>
            </a:extLst>
          </p:cNvPr>
          <p:cNvSpPr/>
          <p:nvPr/>
        </p:nvSpPr>
        <p:spPr>
          <a:xfrm>
            <a:off x="20661318" y="29088507"/>
            <a:ext cx="3048000" cy="774877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556D8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منابع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2B57860-0FCD-417D-B817-45141739276A}"/>
              </a:ext>
            </a:extLst>
          </p:cNvPr>
          <p:cNvSpPr/>
          <p:nvPr/>
        </p:nvSpPr>
        <p:spPr>
          <a:xfrm>
            <a:off x="953847" y="18475989"/>
            <a:ext cx="11749773" cy="7804437"/>
          </a:xfrm>
          <a:prstGeom prst="round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Terminator 60">
            <a:extLst>
              <a:ext uri="{FF2B5EF4-FFF2-40B4-BE49-F238E27FC236}">
                <a16:creationId xmlns:a16="http://schemas.microsoft.com/office/drawing/2014/main" id="{A2F4160A-FB95-467B-9A0B-705D87C84346}"/>
              </a:ext>
            </a:extLst>
          </p:cNvPr>
          <p:cNvSpPr/>
          <p:nvPr/>
        </p:nvSpPr>
        <p:spPr>
          <a:xfrm>
            <a:off x="7491462" y="18242456"/>
            <a:ext cx="4490948" cy="75432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زیر عنوان نتایج و بحث</a:t>
            </a:r>
          </a:p>
        </p:txBody>
      </p:sp>
      <p:pic>
        <p:nvPicPr>
          <p:cNvPr id="55" name="Graphic 54" descr="Research">
            <a:extLst>
              <a:ext uri="{FF2B5EF4-FFF2-40B4-BE49-F238E27FC236}">
                <a16:creationId xmlns:a16="http://schemas.microsoft.com/office/drawing/2014/main" id="{9B796732-1526-46E7-9119-665BE6E7DD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001475" y="19487133"/>
            <a:ext cx="852861" cy="852861"/>
          </a:xfrm>
          <a:prstGeom prst="rect">
            <a:avLst/>
          </a:prstGeom>
        </p:spPr>
      </p:pic>
      <p:pic>
        <p:nvPicPr>
          <p:cNvPr id="62" name="Graphic 61" descr="Web design">
            <a:extLst>
              <a:ext uri="{FF2B5EF4-FFF2-40B4-BE49-F238E27FC236}">
                <a16:creationId xmlns:a16="http://schemas.microsoft.com/office/drawing/2014/main" id="{19B41FC5-F355-47E0-AE8A-25DEFD1AB1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22029" y="17996803"/>
            <a:ext cx="914400" cy="914400"/>
          </a:xfrm>
          <a:prstGeom prst="rect">
            <a:avLst/>
          </a:prstGeom>
        </p:spPr>
      </p:pic>
      <p:pic>
        <p:nvPicPr>
          <p:cNvPr id="3072" name="Graphic 3071" descr="Statistics">
            <a:extLst>
              <a:ext uri="{FF2B5EF4-FFF2-40B4-BE49-F238E27FC236}">
                <a16:creationId xmlns:a16="http://schemas.microsoft.com/office/drawing/2014/main" id="{8F3CA975-F9EE-49E6-8576-BEE57545AB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00998" y="25139043"/>
            <a:ext cx="914400" cy="9144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BF2C881-3479-4F5F-B871-977FC56420E8}"/>
              </a:ext>
            </a:extLst>
          </p:cNvPr>
          <p:cNvSpPr/>
          <p:nvPr/>
        </p:nvSpPr>
        <p:spPr>
          <a:xfrm>
            <a:off x="13071802" y="18475990"/>
            <a:ext cx="11236089" cy="77883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556D8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a-I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توضیحات با بولت جدا شود هر بولت یک یا دو خط باشد</a:t>
            </a: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توضیحات با بولت جدا شود هر بولت یک یا دو خط باشد</a:t>
            </a: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توضیحات با بولت جدا شود هر بولت یک یا دو خط باشد</a:t>
            </a: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a-I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توضیحات با بولت جدا شود هر بولت یک یا دو خط باشد</a:t>
            </a:r>
          </a:p>
          <a:p>
            <a:pPr marL="342900" indent="-342900" algn="just" rtl="1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3" name="Flowchart: Terminator 42">
            <a:extLst>
              <a:ext uri="{FF2B5EF4-FFF2-40B4-BE49-F238E27FC236}">
                <a16:creationId xmlns:a16="http://schemas.microsoft.com/office/drawing/2014/main" id="{95078DB8-476C-4C57-8F0C-541570A8A78F}"/>
              </a:ext>
            </a:extLst>
          </p:cNvPr>
          <p:cNvSpPr/>
          <p:nvPr/>
        </p:nvSpPr>
        <p:spPr>
          <a:xfrm>
            <a:off x="20595332" y="18048663"/>
            <a:ext cx="3048000" cy="77487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نتایج و بحث</a:t>
            </a:r>
          </a:p>
        </p:txBody>
      </p:sp>
      <p:pic>
        <p:nvPicPr>
          <p:cNvPr id="10" name="Graphic 9" descr="Customer review RTL">
            <a:extLst>
              <a:ext uri="{FF2B5EF4-FFF2-40B4-BE49-F238E27FC236}">
                <a16:creationId xmlns:a16="http://schemas.microsoft.com/office/drawing/2014/main" id="{BE5645BD-0C9B-4A60-819F-53A502B58D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755724" y="18118042"/>
            <a:ext cx="740328" cy="740328"/>
          </a:xfrm>
          <a:prstGeom prst="rect">
            <a:avLst/>
          </a:prstGeom>
        </p:spPr>
      </p:pic>
      <p:pic>
        <p:nvPicPr>
          <p:cNvPr id="13" name="Graphic 12" descr="Workflow">
            <a:extLst>
              <a:ext uri="{FF2B5EF4-FFF2-40B4-BE49-F238E27FC236}">
                <a16:creationId xmlns:a16="http://schemas.microsoft.com/office/drawing/2014/main" id="{6F3BD8C5-E4C2-4016-9550-E0C62030CD1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22029" y="12320674"/>
            <a:ext cx="914400" cy="914400"/>
          </a:xfrm>
          <a:prstGeom prst="rect">
            <a:avLst/>
          </a:prstGeom>
        </p:spPr>
      </p:pic>
      <p:pic>
        <p:nvPicPr>
          <p:cNvPr id="16" name="Graphic 15" descr="Presentation with org chart">
            <a:extLst>
              <a:ext uri="{FF2B5EF4-FFF2-40B4-BE49-F238E27FC236}">
                <a16:creationId xmlns:a16="http://schemas.microsoft.com/office/drawing/2014/main" id="{C4ED948F-6B5E-42AD-A858-E21BF2DE0F5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3693567" y="1382880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DF4152-21E3-43F6-9881-503CA49A229E}"/>
              </a:ext>
            </a:extLst>
          </p:cNvPr>
          <p:cNvSpPr txBox="1"/>
          <p:nvPr/>
        </p:nvSpPr>
        <p:spPr>
          <a:xfrm>
            <a:off x="2853376" y="23482503"/>
            <a:ext cx="10002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مثلا تصاویر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FESEM</a:t>
            </a:r>
          </a:p>
          <a:p>
            <a:pPr algn="ctr"/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2093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Presentation5</Template>
  <TotalTime>3279</TotalTime>
  <Words>191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 Nazanin</vt:lpstr>
      <vt:lpstr>B Zar</vt:lpstr>
      <vt:lpstr>Calibri</vt:lpstr>
      <vt:lpstr>Franklin Gothic Book</vt:lpstr>
      <vt:lpstr>Franklin Gothic Medium</vt:lpstr>
      <vt:lpstr>Times New Roman</vt:lpstr>
      <vt:lpstr>Wingdings</vt:lpstr>
      <vt:lpstr>Angles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</dc:creator>
  <cp:lastModifiedBy>Seyed Reza Nabavi</cp:lastModifiedBy>
  <cp:revision>115</cp:revision>
  <dcterms:created xsi:type="dcterms:W3CDTF">2018-08-26T17:53:12Z</dcterms:created>
  <dcterms:modified xsi:type="dcterms:W3CDTF">2025-08-12T19:16:14Z</dcterms:modified>
</cp:coreProperties>
</file>