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6002-577D-4DD2-AC41-9321813DA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D9BAD-FE35-4066-A072-17F09C82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02405-D220-4F34-A510-E0A3C934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028D5-82A7-4408-9831-13022D56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93A9-35DB-4A20-8BB8-A94C47E8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36CA-2B40-4FB2-941B-12E61334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ECBFE-CD96-4E10-B6B6-5EF3ACAE3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700BC-9979-46C0-9E9F-4E070C6F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EA203-00E4-4C72-BB75-8912867E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3DB5-74AE-482A-A817-E3A44D28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6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A3C44-93CB-4179-86B6-F4DFD8D30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2930F-2512-44DC-9AAE-D2FCEBA5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F0B78-0C3D-4EB1-8263-43C0A38A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7B39C-DB37-4E14-8CA9-D04428EA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094A0-2DB1-4C20-A7B5-DFD502C0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8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4E8-1127-41D3-92BF-D5250376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9CEEE-92F2-4DC6-9F07-A49A28E8E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75728-C13E-4D13-9852-D220C4EF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1E2C3-AA36-44CC-8099-F7D49998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30ADC-17D3-4A9E-AEA1-5B4285F7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5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2F78-1915-4D0F-8B93-921F6E1A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AC7D-1BBB-499D-87BF-C6E8608AE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4EEFD-6AF5-4E8F-BEB8-446A815A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66763-C7C2-4FBC-8FE2-CF543065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11586-211A-4B3A-AF75-757FD5B3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A20C-050F-43C8-8D99-ACA22981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5405-6C01-480A-96BC-E74D03CF4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5BCC3-F04C-42B1-B4C2-3C90695F1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255A3-6668-491C-AF31-146EB0E1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4FE3A-42B5-4AF3-9CA4-BB3FC1ED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2F75B-7B71-4A19-AAEE-C9840FD6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8701-DCED-4DA9-9461-B52610B8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03747-4DAF-4FE0-8EC2-E8A454E93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C5A73-B31F-46CF-8ADA-637D27EF6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0CCB0-8A0E-4C27-8E50-70A24D6FE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C12E4-8801-44A3-BA34-1F762CC1A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5B5E1-BD5D-4CB9-887A-A8FFB678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226C7-7C72-43EE-BA5D-B49E1241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EBD26-532A-4413-8547-A886459A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BEA-3A55-4AED-94AA-AC635DED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6CA7A-25C5-40C0-96AC-EA482E50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245C4-F392-4EE9-AB10-D653A024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3ED71-7CA8-44EC-A0F9-61E224EE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447FB-658D-4AEE-8BD7-D7BAC85E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26212F-43C1-445C-B74B-B289265C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5FA16-9130-4CC5-84DF-3672EB84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1B8A-0C9F-462E-935A-F94C2847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6E3CC-70F4-4D91-AF88-8A7F97F4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4F51F-06A7-4DD3-9047-270DE7392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BE7FA-0C9A-424C-ABAD-BFA539F7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07FD9-DAB7-4CA3-BA70-4EAA1E7A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470B-4502-49CD-836D-0380B6BB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F181-2C97-4D5A-8646-FB01EB9A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6F8F0-1244-4C81-B6DB-FF5DBE73D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B4811-EFF3-42A2-A3AE-0F408967B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53426-C196-443D-84CC-34B54636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EA6F6-D2CF-44D3-AA7D-58D44CF9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A019-B752-470B-B754-61BA1D2F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B25A1-1FA0-49B7-9F74-499B1296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09BFC-2906-4555-BA06-A6758DBE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E2515-28E7-4FE3-8D09-08813FBD1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2DDD-F14F-4164-AE8E-FF5A08D28DC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B689D-4780-46A9-9C83-1DC3AA1FB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0658E-3335-4D9A-B6E3-D9C092533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6572-926C-460A-A040-3DA9873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651B16-177D-4504-892E-9069EBD40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7391"/>
            <a:ext cx="9144000" cy="689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02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55830-C584-45B2-9952-3EA09D904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47EDF-DB1B-4161-BCF3-612A18C87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3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E2E3B-C056-4AB8-A397-270F52A4C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4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70055-1CCE-41A5-8064-8C0CCB2FC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5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3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37328-7834-4F0B-87F5-8E32C6C80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93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B77F0-D041-4D02-99C7-3F9F9501F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7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BA871-A1E0-4ED5-BD87-374232A59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ADD6D-2940-424F-86DC-907E66FA0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7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4B0F5-F37F-4D4F-BCF9-4CF24D51B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8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874B4-97B5-4B22-967F-7A2AC6FD3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3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252186-6102-47DC-B824-E644D2AB4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099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FA801-0C0E-49EC-847A-E63B2F0C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51741-DC3D-4BC3-BCE5-FCD19D4C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0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D8999-41F6-4570-87CB-06A634086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63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7A3FC8-A43F-40F1-A90B-AFEF559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6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03CED-827A-4922-B5DB-4ECCC9801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06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36FF6-D241-4810-91AF-39DB48FB1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3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DB15B-C9D5-443A-9406-41CB6AA08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96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E694E-7A34-415B-A6DB-A8BA69E69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7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29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E7678-A89D-48D7-95CB-456DCAB74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5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EC37E-D840-4B26-A95F-81C57E98D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F1F51-DD24-4E84-AB85-1E910516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8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65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4788E-3889-46A4-9D12-EDB447FA6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41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9FB20-6B47-45CC-9CDF-DDB962BC7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000"/>
            <a:ext cx="9144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52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40EF4-7CCD-4C0B-A048-2FD435D5B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93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1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7B6FB-761C-4C2D-9505-EA7DE9F16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41" y="0"/>
            <a:ext cx="9114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2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C7592-157A-4719-AAFB-7A9B4E7E5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5" y="-9616"/>
            <a:ext cx="9179609" cy="68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8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EA132-5D36-489E-8282-B0BA58A00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0"/>
            <a:ext cx="9189134" cy="68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2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06592-279A-4494-880E-6D9A43FE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1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33953-B3C1-4E18-95A3-8370C7DA9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0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8FD06-0A8E-4C2A-BE68-09036067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2022-05-05T13:14:14Z</dcterms:created>
  <dcterms:modified xsi:type="dcterms:W3CDTF">2022-05-05T13:32:19Z</dcterms:modified>
</cp:coreProperties>
</file>